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9601200" cy="12801600" type="A3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04"/>
    <a:srgbClr val="006600"/>
    <a:srgbClr val="D8232A"/>
    <a:srgbClr val="FF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74"/>
  </p:normalViewPr>
  <p:slideViewPr>
    <p:cSldViewPr snapToGrid="0" showGuides="1">
      <p:cViewPr varScale="1">
        <p:scale>
          <a:sx n="34" d="100"/>
          <a:sy n="34" d="100"/>
        </p:scale>
        <p:origin x="2032" y="4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0321D9F7-C43E-3144-9727-31422F68DC14}" type="datetimeFigureOut">
              <a:rPr lang="de-DE" smtClean="0"/>
              <a:t>25.11.2023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76463" y="1250950"/>
            <a:ext cx="2528887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5954EEB6-663F-9641-880D-AAF276C04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5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4EEB6-663F-9641-880D-AAF276C04D0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06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CBBA-0BC8-B244-859C-2E1089F21B52}" type="datetimeFigureOut">
              <a:rPr lang="de-DE" smtClean="0"/>
              <a:t>25.11.2023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BBF-1366-2249-B5DD-C4C231243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14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CBBA-0BC8-B244-859C-2E1089F21B52}" type="datetimeFigureOut">
              <a:rPr lang="de-DE" smtClean="0"/>
              <a:t>25.11.2023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BBF-1366-2249-B5DD-C4C231243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78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CBBA-0BC8-B244-859C-2E1089F21B52}" type="datetimeFigureOut">
              <a:rPr lang="de-DE" smtClean="0"/>
              <a:t>25.11.2023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BBF-1366-2249-B5DD-C4C231243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3758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CBBA-0BC8-B244-859C-2E1089F21B52}" type="datetimeFigureOut">
              <a:rPr lang="de-DE" smtClean="0"/>
              <a:t>25.11.2023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BBF-1366-2249-B5DD-C4C231243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990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CBBA-0BC8-B244-859C-2E1089F21B52}" type="datetimeFigureOut">
              <a:rPr lang="de-DE" smtClean="0"/>
              <a:t>25.11.2023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BBF-1366-2249-B5DD-C4C231243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84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CBBA-0BC8-B244-859C-2E1089F21B52}" type="datetimeFigureOut">
              <a:rPr lang="de-DE" smtClean="0"/>
              <a:t>25.11.2023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BBF-1366-2249-B5DD-C4C231243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15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CBBA-0BC8-B244-859C-2E1089F21B52}" type="datetimeFigureOut">
              <a:rPr lang="de-DE" smtClean="0"/>
              <a:t>25.11.2023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BBF-1366-2249-B5DD-C4C231243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58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CBBA-0BC8-B244-859C-2E1089F21B52}" type="datetimeFigureOut">
              <a:rPr lang="de-DE" smtClean="0"/>
              <a:t>25.11.2023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BBF-1366-2249-B5DD-C4C231243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39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CBBA-0BC8-B244-859C-2E1089F21B52}" type="datetimeFigureOut">
              <a:rPr lang="de-DE" smtClean="0"/>
              <a:t>25.11.2023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BBF-1366-2249-B5DD-C4C231243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80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CBBA-0BC8-B244-859C-2E1089F21B52}" type="datetimeFigureOut">
              <a:rPr lang="de-DE" smtClean="0"/>
              <a:t>25.11.2023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BBF-1366-2249-B5DD-C4C231243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164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9CBBA-0BC8-B244-859C-2E1089F21B52}" type="datetimeFigureOut">
              <a:rPr lang="de-DE" smtClean="0"/>
              <a:t>25.11.2023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17BBF-1366-2249-B5DD-C4C231243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73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9CBBA-0BC8-B244-859C-2E1089F21B52}" type="datetimeFigureOut">
              <a:rPr lang="de-DE" smtClean="0"/>
              <a:t>25.11.2023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17BBF-1366-2249-B5DD-C4C231243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65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lickr.com/photos/foto_db/19698163439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235D126-E63A-70DA-B9E1-C514EF716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694" y="1438673"/>
            <a:ext cx="7043662" cy="10304393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46EE18F-529F-7828-0683-B3552DBC8A6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" y="6463240"/>
            <a:ext cx="9367760" cy="649309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69AF4B5-9A1A-E6F9-3963-AA7C1F890C14}"/>
              </a:ext>
            </a:extLst>
          </p:cNvPr>
          <p:cNvSpPr txBox="1"/>
          <p:nvPr/>
        </p:nvSpPr>
        <p:spPr>
          <a:xfrm>
            <a:off x="243388" y="8382806"/>
            <a:ext cx="91442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Klein‘s</a:t>
            </a:r>
            <a:r>
              <a:rPr lang="de-DE" sz="8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Brauhaus</a:t>
            </a:r>
          </a:p>
          <a:p>
            <a:pPr algn="ctr"/>
            <a:r>
              <a:rPr lang="de-DE" sz="4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 der Bier-Schwemme</a:t>
            </a:r>
          </a:p>
          <a:p>
            <a:pPr algn="ctr"/>
            <a:r>
              <a:rPr lang="de-DE" sz="4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Seligenstadt, Am Bahnhof</a:t>
            </a:r>
            <a:endParaRPr lang="de-DE" sz="6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37256C7-F339-8A81-AC3F-FDE043776BC9}"/>
              </a:ext>
            </a:extLst>
          </p:cNvPr>
          <p:cNvSpPr txBox="1"/>
          <p:nvPr/>
        </p:nvSpPr>
        <p:spPr>
          <a:xfrm flipH="1">
            <a:off x="269870" y="6463240"/>
            <a:ext cx="9144272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07.+13. Oktober 2023</a:t>
            </a:r>
          </a:p>
          <a:p>
            <a:pPr algn="ctr"/>
            <a:r>
              <a:rPr lang="de-DE" sz="4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ab 19:00 Uhr</a:t>
            </a:r>
          </a:p>
          <a:p>
            <a:pPr algn="ctr"/>
            <a:endParaRPr lang="de-DE" sz="4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endParaRPr lang="de-DE" sz="4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endParaRPr lang="de-DE" sz="4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endParaRPr lang="de-DE" sz="4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endParaRPr lang="de-DE" sz="4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endParaRPr lang="de-DE" sz="4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endParaRPr lang="de-DE" sz="4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endParaRPr lang="de-DE" sz="4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endParaRPr lang="de-DE" sz="4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endParaRPr lang="de-DE" sz="4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algn="ctr"/>
            <a:endParaRPr lang="de-DE" sz="4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F7EFC45-DE72-7E52-C0E7-A06445BF095B}"/>
              </a:ext>
            </a:extLst>
          </p:cNvPr>
          <p:cNvSpPr/>
          <p:nvPr/>
        </p:nvSpPr>
        <p:spPr>
          <a:xfrm>
            <a:off x="223487" y="4836544"/>
            <a:ext cx="9107842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08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D8232A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Futura" panose="020B0602020204020303" pitchFamily="34" charset="-79"/>
                <a:cs typeface="Futura" panose="020B0602020204020303" pitchFamily="34" charset="-79"/>
              </a:rPr>
              <a:t>Oktoberfest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47F9E8F1-46FD-B3E2-0D4C-181A566D5ABA}"/>
              </a:ext>
            </a:extLst>
          </p:cNvPr>
          <p:cNvSpPr/>
          <p:nvPr/>
        </p:nvSpPr>
        <p:spPr>
          <a:xfrm>
            <a:off x="233437" y="215608"/>
            <a:ext cx="8314216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66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D8232A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Futura" panose="020B0602020204020303" pitchFamily="34" charset="-79"/>
                <a:cs typeface="Futura" panose="020B0602020204020303" pitchFamily="34" charset="-79"/>
              </a:rPr>
              <a:t>Wiesn Gaudi mit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D9B311F-6AAA-7364-0AF1-CDD646D782DF}"/>
              </a:ext>
            </a:extLst>
          </p:cNvPr>
          <p:cNvSpPr txBox="1"/>
          <p:nvPr/>
        </p:nvSpPr>
        <p:spPr>
          <a:xfrm>
            <a:off x="223487" y="11117027"/>
            <a:ext cx="9144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Eintritt: 15€ inkl. ½ </a:t>
            </a:r>
            <a:r>
              <a:rPr lang="de-DE" sz="32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Festbier</a:t>
            </a:r>
            <a:r>
              <a:rPr lang="de-DE" sz="32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+ Brezel</a:t>
            </a:r>
            <a:endParaRPr lang="de-DE" sz="32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E51CC56-6B06-BE68-0683-193418ACD968}"/>
              </a:ext>
            </a:extLst>
          </p:cNvPr>
          <p:cNvSpPr txBox="1"/>
          <p:nvPr/>
        </p:nvSpPr>
        <p:spPr>
          <a:xfrm>
            <a:off x="193685" y="11557554"/>
            <a:ext cx="9367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Sitzplatzreservierung: 0173 3226708/</a:t>
            </a:r>
            <a:r>
              <a:rPr lang="de-DE" sz="32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Whatsapp</a:t>
            </a:r>
            <a:r>
              <a:rPr lang="de-DE" sz="32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           info@kleinesbrauhaus.de</a:t>
            </a:r>
            <a:endParaRPr lang="de-DE" sz="32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2928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2CE6E4-E96E-EDEF-A594-5EE976A0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32" y="2163426"/>
            <a:ext cx="9614301" cy="1236999"/>
          </a:xfrm>
        </p:spPr>
        <p:txBody>
          <a:bodyPr>
            <a:normAutofit fontScale="90000"/>
          </a:bodyPr>
          <a:lstStyle/>
          <a:p>
            <a:r>
              <a:rPr lang="de-DE" dirty="0"/>
              <a:t>            </a:t>
            </a:r>
            <a:r>
              <a:rPr lang="de-DE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Live aus dem Sudhaus   </a:t>
            </a:r>
            <a:br>
              <a:rPr lang="de-DE" sz="54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de-DE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               </a:t>
            </a:r>
            <a:r>
              <a:rPr lang="de-DE" sz="6700" b="1" dirty="0">
                <a:latin typeface="Aharoni" panose="02010803020104030203" pitchFamily="2" charset="-79"/>
                <a:cs typeface="Aharoni" panose="02010803020104030203" pitchFamily="2" charset="-79"/>
              </a:rPr>
              <a:t>01. 12. 2023</a:t>
            </a:r>
            <a:r>
              <a:rPr lang="de-DE" sz="4800" b="1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de-DE" sz="5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nhaltsplatzhalter 3" descr="bfcbfbx">
            <a:extLst>
              <a:ext uri="{FF2B5EF4-FFF2-40B4-BE49-F238E27FC236}">
                <a16:creationId xmlns:a16="http://schemas.microsoft.com/office/drawing/2014/main" id="{1BCA4766-04A2-5DC8-628D-439A1FDF0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750" y="3716001"/>
            <a:ext cx="8689718" cy="716982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89981C2-3040-473A-0185-BB048A703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850" y="300570"/>
            <a:ext cx="5962650" cy="154728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DE889485-E31B-B801-E88D-EBDD6594D0AC}"/>
              </a:ext>
            </a:extLst>
          </p:cNvPr>
          <p:cNvSpPr txBox="1"/>
          <p:nvPr/>
        </p:nvSpPr>
        <p:spPr>
          <a:xfrm>
            <a:off x="800100" y="8092620"/>
            <a:ext cx="78295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200" dirty="0">
                <a:solidFill>
                  <a:srgbClr val="EB000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Early </a:t>
            </a:r>
            <a:r>
              <a:rPr lang="de-DE" sz="7200" dirty="0" err="1">
                <a:solidFill>
                  <a:srgbClr val="EB000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BiRD</a:t>
            </a:r>
            <a:r>
              <a:rPr lang="de-DE" sz="6000" dirty="0">
                <a:solidFill>
                  <a:srgbClr val="EB000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</a:t>
            </a:r>
            <a:r>
              <a:rPr lang="de-DE" sz="5400" dirty="0">
                <a:solidFill>
                  <a:srgbClr val="EB000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Querbeet durch die      70er, Soul, Funk</a:t>
            </a:r>
          </a:p>
          <a:p>
            <a:endParaRPr lang="de-DE" sz="6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de-DE" sz="6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3B101341-45C3-F3F5-98FC-7245EBA8D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1882" y="11201400"/>
            <a:ext cx="8299193" cy="1345358"/>
          </a:xfrm>
        </p:spPr>
        <p:txBody>
          <a:bodyPr/>
          <a:lstStyle/>
          <a:p>
            <a:r>
              <a:rPr lang="de-DE" sz="3200">
                <a:solidFill>
                  <a:schemeClr val="tx1"/>
                </a:solidFill>
              </a:rPr>
              <a:t>Beginn 19:30 Uhr   Eintritt frei</a:t>
            </a:r>
          </a:p>
          <a:p>
            <a:r>
              <a:rPr lang="de-DE" sz="3200">
                <a:solidFill>
                  <a:schemeClr val="tx1"/>
                </a:solidFill>
              </a:rPr>
              <a:t>Kleines Brauhaus, Am Bahnhof, 06182 829729, info@kleinesbrauhaus.de</a:t>
            </a:r>
            <a:endParaRPr lang="de-DE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0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DDF943-6B08-C6E3-5962-C516E766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sz="8000" dirty="0">
              <a:latin typeface="Blackadder ITC" panose="04020505051007020D02" pitchFamily="82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D354A6-719B-1155-53AE-6448F80E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465" y="3457360"/>
            <a:ext cx="8281035" cy="8140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9600" dirty="0">
                <a:latin typeface="Blackadder ITC" panose="04020505051007020D02" pitchFamily="82" charset="0"/>
              </a:rPr>
              <a:t>Swinging </a:t>
            </a:r>
          </a:p>
          <a:p>
            <a:pPr marL="0" indent="0">
              <a:buNone/>
            </a:pPr>
            <a:r>
              <a:rPr lang="de-DE" sz="9600" dirty="0">
                <a:latin typeface="Blackadder ITC" panose="04020505051007020D02" pitchFamily="82" charset="0"/>
              </a:rPr>
              <a:t>        Christmas</a:t>
            </a:r>
          </a:p>
          <a:p>
            <a:pPr marL="0" indent="0" algn="ctr">
              <a:buNone/>
            </a:pPr>
            <a:r>
              <a:rPr lang="de-DE" sz="7200" dirty="0">
                <a:latin typeface="Blackadder ITC" panose="04020505051007020D02" pitchFamily="82" charset="0"/>
              </a:rPr>
              <a:t>mit den Jazz Docs </a:t>
            </a:r>
          </a:p>
          <a:p>
            <a:pPr marL="0" indent="0" algn="ctr">
              <a:buNone/>
            </a:pPr>
            <a:r>
              <a:rPr lang="de-DE" sz="7200" dirty="0">
                <a:latin typeface="Blackadder ITC" panose="04020505051007020D02" pitchFamily="82" charset="0"/>
              </a:rPr>
              <a:t>aus Seligenstadt</a:t>
            </a:r>
          </a:p>
          <a:p>
            <a:pPr marL="0" indent="0">
              <a:buNone/>
            </a:pPr>
            <a:r>
              <a:rPr lang="de-DE" sz="4800" dirty="0">
                <a:latin typeface="Blackadder ITC" panose="04020505051007020D02" pitchFamily="82" charset="0"/>
              </a:rPr>
              <a:t>Im Sudhaus stimmt Sie die Band auf den 2. Advent ein. Bei Glühwein und Schmankerln aus der </a:t>
            </a:r>
            <a:r>
              <a:rPr lang="de-DE" sz="4800" dirty="0" err="1">
                <a:latin typeface="Blackadder ITC" panose="04020505051007020D02" pitchFamily="82" charset="0"/>
              </a:rPr>
              <a:t>Küche,freuen</a:t>
            </a:r>
            <a:r>
              <a:rPr lang="de-DE" sz="4800" dirty="0">
                <a:latin typeface="Blackadder ITC" panose="04020505051007020D02" pitchFamily="82" charset="0"/>
              </a:rPr>
              <a:t> wir uns auf Sie. </a:t>
            </a:r>
          </a:p>
          <a:p>
            <a:pPr marL="0" indent="0">
              <a:buNone/>
            </a:pPr>
            <a:r>
              <a:rPr lang="de-DE" sz="4800" dirty="0">
                <a:latin typeface="Blackadder ITC" panose="04020505051007020D02" pitchFamily="82" charset="0"/>
              </a:rPr>
              <a:t>Beginn 12 Uhr – 15 Uhr Eintritt frei</a:t>
            </a:r>
          </a:p>
          <a:p>
            <a:endParaRPr lang="de-DE" sz="9600" dirty="0">
              <a:latin typeface="Blackadder ITC" panose="04020505051007020D02" pitchFamily="82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5CB73B-DB6C-0DE9-458F-E8FF0A7FC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914400"/>
            <a:ext cx="7670918" cy="2057400"/>
          </a:xfrm>
          <a:prstGeom prst="rect">
            <a:avLst/>
          </a:prstGeom>
        </p:spPr>
      </p:pic>
      <p:pic>
        <p:nvPicPr>
          <p:cNvPr id="7" name="Grafik 6" descr="Glocken Silhouette">
            <a:extLst>
              <a:ext uri="{FF2B5EF4-FFF2-40B4-BE49-F238E27FC236}">
                <a16:creationId xmlns:a16="http://schemas.microsoft.com/office/drawing/2014/main" id="{0C757292-C670-82D0-488C-BA093BF75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900" y="4038600"/>
            <a:ext cx="914400" cy="914400"/>
          </a:xfrm>
          <a:prstGeom prst="rect">
            <a:avLst/>
          </a:prstGeo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5C9BAF67-F9AF-6F62-CC72-C096D929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0083" y="11782211"/>
            <a:ext cx="8483917" cy="764546"/>
          </a:xfrm>
        </p:spPr>
        <p:txBody>
          <a:bodyPr/>
          <a:lstStyle/>
          <a:p>
            <a:pPr algn="l"/>
            <a:r>
              <a:rPr lang="de-DE" sz="2400" dirty="0"/>
              <a:t>Kleines Brauhaus, Eisenbahnstr.6, 63500 Seligenstadt</a:t>
            </a:r>
          </a:p>
          <a:p>
            <a:pPr algn="l"/>
            <a:r>
              <a:rPr lang="de-DE" sz="2400" dirty="0"/>
              <a:t> 06182 829729 </a:t>
            </a:r>
            <a:r>
              <a:rPr lang="de-DE" sz="2400" dirty="0" err="1"/>
              <a:t>Whatsapp</a:t>
            </a:r>
            <a:r>
              <a:rPr lang="de-DE" sz="2400" dirty="0"/>
              <a:t> 01733226708  inesbrauhaus.de</a:t>
            </a:r>
          </a:p>
        </p:txBody>
      </p:sp>
    </p:spTree>
    <p:extLst>
      <p:ext uri="{BB962C8B-B14F-4D97-AF65-F5344CB8AC3E}">
        <p14:creationId xmlns:p14="http://schemas.microsoft.com/office/powerpoint/2010/main" val="794250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</Words>
  <Application>Microsoft Office PowerPoint</Application>
  <PresentationFormat>A3-Papier (297 x 420 mm)</PresentationFormat>
  <Paragraphs>33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2" baseType="lpstr">
      <vt:lpstr>Aharoni</vt:lpstr>
      <vt:lpstr>Arial</vt:lpstr>
      <vt:lpstr>Blackadder ITC</vt:lpstr>
      <vt:lpstr>Calibri</vt:lpstr>
      <vt:lpstr>Calibri Light</vt:lpstr>
      <vt:lpstr>Futura</vt:lpstr>
      <vt:lpstr>Futura Medium</vt:lpstr>
      <vt:lpstr>Futura Medium</vt:lpstr>
      <vt:lpstr>Office</vt:lpstr>
      <vt:lpstr>PowerPoint-Präsentation</vt:lpstr>
      <vt:lpstr>            Live aus dem Sudhaus                   01. 12. 2023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Schmitt</dc:creator>
  <cp:lastModifiedBy>Anna-Sophie Klein</cp:lastModifiedBy>
  <cp:revision>24</cp:revision>
  <cp:lastPrinted>2023-11-26T07:35:16Z</cp:lastPrinted>
  <dcterms:created xsi:type="dcterms:W3CDTF">2022-05-22T07:28:22Z</dcterms:created>
  <dcterms:modified xsi:type="dcterms:W3CDTF">2023-11-26T07:38:37Z</dcterms:modified>
</cp:coreProperties>
</file>